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hYvAtjsbtnYQikJk7pnjz+G64x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sktc.org/sites/default/files/Key_Message_Development_508.pdf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909525" y="1168975"/>
            <a:ext cx="5399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Communications Planning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Session 3: Strategy </a:t>
            </a:r>
            <a:b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Instructors: Robert Hornsby</a:t>
            </a:r>
            <a:b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Cassandra Nathan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idx="1" type="body"/>
          </p:nvPr>
        </p:nvSpPr>
        <p:spPr>
          <a:xfrm>
            <a:off x="311700" y="960120"/>
            <a:ext cx="85206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defined: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Interplay between goals, strategy and tactics – a simplified example: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Comms Goal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Establish my organization and its leaders as thought leaders/influencers in their discipline.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/>
          <p:nvPr>
            <p:ph idx="1" type="body"/>
          </p:nvPr>
        </p:nvSpPr>
        <p:spPr>
          <a:xfrm>
            <a:off x="311700" y="960120"/>
            <a:ext cx="85206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defined: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Interplay between goals, strategy and tactics – a simplified example: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Comms Goal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Establish my organization and its leaders as thought leaders/influencers in their discipline.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Demonstrate the expertise and critical thinking of my organization and its leaders.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audiences: academic and industry peers and potential students.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message: (My organization) has some of the best and brightest thinkers in (my industry, discipline or field of study).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23" name="Google Shape;1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/>
          <p:nvPr>
            <p:ph idx="1" type="body"/>
          </p:nvPr>
        </p:nvSpPr>
        <p:spPr>
          <a:xfrm>
            <a:off x="311700" y="960120"/>
            <a:ext cx="85206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defined: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Interplay between goals, strategy and tactics – a simplified example: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Comms Goal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Establish my organization and its leaders as thought leaders/influencers in their discipline.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Demonstrate the expertise and critical thinking of my organization and its leaders.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audiences: academic and industry peers and potential students.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message: (My organization) has some of the best and brightest thinkers in (my industry, discipline or field of study).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Tactics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Publish opinion editorials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academic outlets and trade press.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Offer experts to comment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current events as they occur – to academic bloggers, trade press, mainstream press and social media.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Produce a provocative conference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 target audience and the press.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29" name="Google Shape;1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strategy statements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more specific in your plan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Promote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services and/or opportunities to target audiences (who?)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Exhibit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thought leadership (about what?)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Showcase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expertise (in what subjects? To whom?)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Highlight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success stories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Demonstrate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[school, dept, unit’s] relevance to current events and ideas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Strategy &amp; Tactics: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think about strategy, you will naturally think about tactics.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Tactics are the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key tasks, actions or collateral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executing your Comms strategy.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work on your plan, record tasks and park those on a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tactics worksheet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Strategy &amp; Tactics: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think about strategy, you will naturally think about tactics.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Tactics are the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key tasks, actions or collateral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executing your Comms strategy.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work on your plan, record tasks and park those on a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tactics worksheet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DIRTY SECRET: You can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reverse engineer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by analyzing tactics. But how?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to Audience / Purpose / Outcomes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audiences of various tactics you already deploy?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a particular tactic in favor or considered effective?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a particular tactic deliver?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links between content and tactics?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Strategy: Key Messages*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Declarative statements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help define your strategy and service your goals.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messages contain the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main ideas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your audience to understand and remember.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Succinct summations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articulate:</a:t>
            </a:r>
            <a:endParaRPr/>
          </a:p>
          <a:p>
            <a:pPr indent="-285749" lvl="0" marL="64922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do </a:t>
            </a:r>
            <a:endParaRPr/>
          </a:p>
          <a:p>
            <a:pPr indent="-285749" lvl="0" marL="64922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you do it </a:t>
            </a:r>
            <a:endParaRPr/>
          </a:p>
          <a:p>
            <a:pPr indent="-285749" lvl="0" marL="64922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 are different</a:t>
            </a:r>
            <a:endParaRPr/>
          </a:p>
          <a:p>
            <a:pPr indent="-285749" lvl="0" marL="64922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value you bring to stakeholders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*credit: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Model Systems Knowledge Translation Center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(MSKTC)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about key messages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messages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clarify meaning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provide the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takeaway headline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issue you want to communicate.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messages serve as the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foundation of an organization’s branding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marketing efforts and should be reflected in all written and spoken communications.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help you to: </a:t>
            </a:r>
            <a:endParaRPr/>
          </a:p>
          <a:p>
            <a:pPr indent="-285749" lvl="0" marL="64922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and define information; </a:t>
            </a:r>
            <a:endParaRPr/>
          </a:p>
          <a:p>
            <a:pPr indent="-285749" lvl="0" marL="64922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consistency, continuity and accuracy; </a:t>
            </a:r>
            <a:endParaRPr/>
          </a:p>
          <a:p>
            <a:pPr indent="-285749" lvl="0" marL="64922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and track success; and </a:t>
            </a:r>
            <a:endParaRPr/>
          </a:p>
          <a:p>
            <a:pPr indent="-285749" lvl="0" marL="64922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focused when speaking with stakeholders and the press.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Attributes of key messages: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Concise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Maximum 3 key messages per page; each statement only 1-3 sentences long or under 30 seconds when spoken.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Meaningful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Define, differentiate and align with benefits/value proposition.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Balance what you need to communicate with what your audience needs to know.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Compelling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Meaningful information designed to stimulate action.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Easy-to-understand language; minimal jargon and acronyms.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Memorable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Easy to recall and repeat; avoid run-on sentences.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Relatable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Active rather than passive voice; no advertising slogans.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Tailored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Adaptable to different target audiences, with flexible language and depth of information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discussion questions: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already have a Comms strategy? If not, could you devise one from what you already know?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need to communicate with new or different audiences that before?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organization need or want something different from existing audiences or new audiences, i.e. a different outcome?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you need different strategies to reach, educate or persuade different audiences?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to do more or reorient your tactics or resources to achieve our Comms goals?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809" y="2317875"/>
            <a:ext cx="3429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of session 2 – Comms Goals: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it go?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was easiest piece to define or explain?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was the hardest piece to define or explain?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Strategy: Breakout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“Situation of the Day”: Your dean or department leader calls you up, “Hello, I was just in a meeting with other deans, and one of them talked about her media strategy. You’re in communications -- do we have one? Can you help?”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first question(s) for the dean?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Then: Pick one of the Comms Goals of any class member.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1 strategy to achieve that goal.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(Make sure it’s not a tactic.)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Strategy: Breakout review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substantive comments on Communication Goals drafts by your teammates 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1-page (minimum) Strategy due next Thursday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83" name="Google Shape;1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141218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Supplement: Communications Matrix tool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(saved in class folders)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218" y="1201118"/>
            <a:ext cx="8074630" cy="3874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Refresher: Elements of a Communications Plan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 – the WHY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Strategy – the WHAT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Tactics – the HOW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769" y="2205871"/>
            <a:ext cx="3295274" cy="220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defined: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 few arenas where most people agree that strategy is important.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call those strategies, and why is strategy important in that arena?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1496" y="2465657"/>
            <a:ext cx="3534832" cy="23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defined: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 few arenas where most people agree that strategy is important.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call those strategies, and why is strategy important in that arena?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95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Sports = Game plan</a:t>
            </a:r>
            <a:endParaRPr/>
          </a:p>
          <a:p>
            <a:pPr indent="-285750" lvl="1" marL="895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Military = Battle plan</a:t>
            </a:r>
            <a:endParaRPr/>
          </a:p>
          <a:p>
            <a:pPr indent="-285750" lvl="1" marL="895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= Marketing plan</a:t>
            </a:r>
            <a:endParaRPr/>
          </a:p>
          <a:p>
            <a:pPr indent="-285750" lvl="1" marL="895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Politics = Campaign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95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Architecture = Blueprint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95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1496" y="2465657"/>
            <a:ext cx="3534832" cy="23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Strategy important?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is the demonstration of PURPOSE.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connects AUDIENCE and OUTCOMES. </a:t>
            </a:r>
            <a:endParaRPr/>
          </a:p>
          <a:p>
            <a:pPr indent="-2159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44905"/>
            <a:ext cx="9144000" cy="33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defined: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is an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approach, a plan of action or a set of policies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to achieve a goal.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is the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path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 goal.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is a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about what to do</a:t>
            </a: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1590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Tactics are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making your strategy tangible –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-- actions, deliverables, products.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5560" y="3036754"/>
            <a:ext cx="2287397" cy="169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defined: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Strategy – what strategy does: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Defines the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your communications.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Delivers your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value proposition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Ensures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goals, plans and actions.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Strategy section of your plan to </a:t>
            </a:r>
            <a:r>
              <a:rPr i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organize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tactics.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5560" y="3036754"/>
            <a:ext cx="2287397" cy="169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idx="1" type="body"/>
          </p:nvPr>
        </p:nvSpPr>
        <p:spPr>
          <a:xfrm>
            <a:off x="311700" y="960120"/>
            <a:ext cx="85206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defined --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 analogy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Goal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We want to live in a house.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goal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Buy or build a house.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both choices; evaluate finances, locations,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delay to occupancy, etc.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decision, arrange implementation.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Tactics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Hire architect to design, hire contractor(s) to build the house; begin building.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Monitor contractor progress &amp; expenses.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Notify your family and friends about project milestones and move-in date.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7706" y="1030635"/>
            <a:ext cx="2904401" cy="229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